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3"/>
  </p:notesMasterIdLst>
  <p:sldIdLst>
    <p:sldId id="259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2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7EAA"/>
    <a:srgbClr val="0039AC"/>
    <a:srgbClr val="FAFCFE"/>
    <a:srgbClr val="8BD8E9"/>
    <a:srgbClr val="1672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밝은 스타일 2 - 강조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밝은 스타일 2 - 강조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64" autoAdjust="0"/>
    <p:restoredTop sz="94384" autoAdjust="0"/>
  </p:normalViewPr>
  <p:slideViewPr>
    <p:cSldViewPr snapToGrid="0" showGuides="1">
      <p:cViewPr varScale="1">
        <p:scale>
          <a:sx n="18" d="100"/>
          <a:sy n="18" d="100"/>
        </p:scale>
        <p:origin x="3210" y="150"/>
      </p:cViewPr>
      <p:guideLst>
        <p:guide orient="horz" pos="13482"/>
        <p:guide pos="953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120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06DB61-5D44-284D-83AA-51B97E38479B}" type="datetimeFigureOut">
              <a:rPr kumimoji="1" lang="ko-KR" altLang="en-US" smtClean="0"/>
              <a:t>2026-02-05</a:t>
            </a:fld>
            <a:endParaRPr kumimoji="1"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5715EB-F8C1-9549-B0BF-8AE69372C0C6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17348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32E5-3E63-4F7E-B20A-72D271D27EBC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2F62B-2829-46B8-8E58-6E7D26A21C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5593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32E5-3E63-4F7E-B20A-72D271D27EBC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2F62B-2829-46B8-8E58-6E7D26A21C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1686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32E5-3E63-4F7E-B20A-72D271D27EBC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2F62B-2829-46B8-8E58-6E7D26A21C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25570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6373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32E5-3E63-4F7E-B20A-72D271D27EBC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2F62B-2829-46B8-8E58-6E7D26A21C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5059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32E5-3E63-4F7E-B20A-72D271D27EBC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2F62B-2829-46B8-8E58-6E7D26A21C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0385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32E5-3E63-4F7E-B20A-72D271D27EBC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2F62B-2829-46B8-8E58-6E7D26A21C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7961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32E5-3E63-4F7E-B20A-72D271D27EBC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2F62B-2829-46B8-8E58-6E7D26A21C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9555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32E5-3E63-4F7E-B20A-72D271D27EBC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2F62B-2829-46B8-8E58-6E7D26A21C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6391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32E5-3E63-4F7E-B20A-72D271D27EBC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2F62B-2829-46B8-8E58-6E7D26A21C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9608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32E5-3E63-4F7E-B20A-72D271D27EBC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2F62B-2829-46B8-8E58-6E7D26A21C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3000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32E5-3E63-4F7E-B20A-72D271D27EBC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2F62B-2829-46B8-8E58-6E7D26A21C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9119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932E5-3E63-4F7E-B20A-72D271D27EBC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2F62B-2829-46B8-8E58-6E7D26A21C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2932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</p:sldLayoutIdLst>
  <p:txStyles>
    <p:titleStyle>
      <a:lvl1pPr algn="l" defTabSz="3027487" rtl="0" eaLnBrk="1" latinLnBrk="1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1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그림 20" descr="그린, 그래픽, 벡터 그래픽, 디자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BCC88A3-2559-B2C8-3A59-7CD7ED4669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275213" cy="720052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B57D075-FE2D-FF1A-42D8-3839CD373935}"/>
              </a:ext>
            </a:extLst>
          </p:cNvPr>
          <p:cNvSpPr txBox="1"/>
          <p:nvPr/>
        </p:nvSpPr>
        <p:spPr>
          <a:xfrm>
            <a:off x="793219" y="9239689"/>
            <a:ext cx="149727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8767" marR="1097534" latinLnBrk="1"/>
            <a:r>
              <a:rPr lang="en-US" altLang="ko-KR" sz="6000" b="1" kern="100" dirty="0">
                <a:ln>
                  <a:solidFill>
                    <a:srgbClr val="000000">
                      <a:alpha val="1000"/>
                    </a:srgbClr>
                  </a:solidFill>
                </a:ln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Ex) Background</a:t>
            </a:r>
            <a:endParaRPr lang="ko-KR" altLang="ko-KR" sz="6000" b="1" kern="100" dirty="0">
              <a:ln>
                <a:solidFill>
                  <a:srgbClr val="000000">
                    <a:alpha val="1000"/>
                  </a:srgbClr>
                </a:solidFill>
              </a:ln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9B7D1B0-10FD-BC25-B674-3472879EA93A}"/>
              </a:ext>
            </a:extLst>
          </p:cNvPr>
          <p:cNvSpPr txBox="1"/>
          <p:nvPr/>
        </p:nvSpPr>
        <p:spPr>
          <a:xfrm>
            <a:off x="793219" y="10458552"/>
            <a:ext cx="14972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8767" marR="1097534" latinLnBrk="1"/>
            <a:r>
              <a:rPr lang="en-US" altLang="ko-KR" sz="4000" kern="100" dirty="0">
                <a:ln>
                  <a:solidFill>
                    <a:srgbClr val="000000">
                      <a:alpha val="1000"/>
                    </a:srgbClr>
                  </a:solidFill>
                </a:ln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Ex) Body Contents </a:t>
            </a:r>
            <a:endParaRPr lang="ko-KR" altLang="ko-KR" sz="4000" kern="100" dirty="0">
              <a:ln>
                <a:solidFill>
                  <a:srgbClr val="000000">
                    <a:alpha val="1000"/>
                  </a:srgbClr>
                </a:solidFill>
              </a:ln>
              <a:latin typeface="Arial" panose="020B0604020202020204" pitchFamily="34" charset="0"/>
              <a:ea typeface="맑은 고딕" panose="020B0503020000020004" pitchFamily="50" charset="-127"/>
              <a:cs typeface="Arial" panose="020B0604020202020204" pitchFamily="34" charset="0"/>
            </a:endParaRPr>
          </a:p>
        </p:txBody>
      </p:sp>
      <p:graphicFrame>
        <p:nvGraphicFramePr>
          <p:cNvPr id="7" name="표 6">
            <a:extLst>
              <a:ext uri="{FF2B5EF4-FFF2-40B4-BE49-F238E27FC236}">
                <a16:creationId xmlns:a16="http://schemas.microsoft.com/office/drawing/2014/main" id="{91239AC8-CF5F-2891-9CE9-CF74D42B07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372441"/>
              </p:ext>
            </p:extLst>
          </p:nvPr>
        </p:nvGraphicFramePr>
        <p:xfrm>
          <a:off x="1454056" y="12131607"/>
          <a:ext cx="26940380" cy="96808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24115">
                  <a:extLst>
                    <a:ext uri="{9D8B030D-6E8A-4147-A177-3AD203B41FA5}">
                      <a16:colId xmlns:a16="http://schemas.microsoft.com/office/drawing/2014/main" val="1422629206"/>
                    </a:ext>
                  </a:extLst>
                </a:gridCol>
                <a:gridCol w="20816265">
                  <a:extLst>
                    <a:ext uri="{9D8B030D-6E8A-4147-A177-3AD203B41FA5}">
                      <a16:colId xmlns:a16="http://schemas.microsoft.com/office/drawing/2014/main" val="3385658526"/>
                    </a:ext>
                  </a:extLst>
                </a:gridCol>
              </a:tblGrid>
              <a:tr h="108122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200" b="1" i="1" kern="1200" dirty="0">
                          <a:solidFill>
                            <a:srgbClr val="005864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안내 사항</a:t>
                      </a:r>
                      <a:endParaRPr lang="en-US" altLang="ko-KR" sz="7200" b="1" i="1" kern="1200" dirty="0">
                        <a:solidFill>
                          <a:srgbClr val="005864"/>
                        </a:solidFill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292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6069946"/>
                  </a:ext>
                </a:extLst>
              </a:tr>
              <a:tr h="2004034"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60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형식</a:t>
                      </a:r>
                      <a:r>
                        <a:rPr lang="en-US" altLang="ko-KR" sz="6000" dirty="0">
                          <a:solidFill>
                            <a:schemeClr val="tx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ko-KR" altLang="en-US" sz="6000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6000" dirty="0">
                          <a:solidFill>
                            <a:schemeClr val="tx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ko-KR" altLang="ko-KR" sz="600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• </a:t>
                      </a:r>
                      <a:r>
                        <a:rPr lang="ko-KR" altLang="en-US" sz="6000" dirty="0"/>
                        <a:t>포스터는 </a:t>
                      </a:r>
                      <a:r>
                        <a:rPr lang="ko-KR" altLang="en-US" sz="6000" b="1" dirty="0"/>
                        <a:t>국문</a:t>
                      </a:r>
                      <a:r>
                        <a:rPr lang="ko-KR" altLang="en-US" sz="6000" dirty="0"/>
                        <a:t> 또는 </a:t>
                      </a:r>
                      <a:r>
                        <a:rPr lang="ko-KR" altLang="en-US" sz="6000" b="1" dirty="0"/>
                        <a:t>영어</a:t>
                      </a:r>
                      <a:r>
                        <a:rPr lang="ko-KR" altLang="en-US" sz="6000" dirty="0"/>
                        <a:t>로 작성되어야 합니다</a:t>
                      </a:r>
                      <a:r>
                        <a:rPr lang="en-US" altLang="ko-KR" sz="6000" dirty="0"/>
                        <a:t>.</a:t>
                      </a:r>
                    </a:p>
                    <a:p>
                      <a:r>
                        <a:rPr lang="ko-KR" altLang="en-US" sz="6000" dirty="0"/>
                        <a:t>포스터 크기</a:t>
                      </a:r>
                      <a:r>
                        <a:rPr lang="en-US" altLang="ko-KR" sz="6000" dirty="0"/>
                        <a:t>: </a:t>
                      </a:r>
                      <a:r>
                        <a:rPr lang="en-US" altLang="ko-KR" sz="6000" b="1" dirty="0"/>
                        <a:t>A0 (</a:t>
                      </a:r>
                      <a:r>
                        <a:rPr lang="ko-KR" altLang="en-US" sz="6000" b="1" dirty="0"/>
                        <a:t>가로 </a:t>
                      </a:r>
                      <a:r>
                        <a:rPr lang="en-US" altLang="ko-KR" sz="6000" b="1" dirty="0"/>
                        <a:t>84.1cm X </a:t>
                      </a:r>
                      <a:r>
                        <a:rPr lang="ko-KR" altLang="en-US" sz="6000" b="1" dirty="0"/>
                        <a:t>세로 </a:t>
                      </a:r>
                      <a:r>
                        <a:rPr lang="en-US" altLang="ko-KR" sz="6000" b="1" dirty="0"/>
                        <a:t>118.9cm)</a:t>
                      </a:r>
                      <a:endParaRPr lang="ko-KR" altLang="en-US" sz="6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0865754"/>
                  </a:ext>
                </a:extLst>
              </a:tr>
              <a:tr h="2004034"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6000" b="1" dirty="0">
                          <a:ln>
                            <a:solidFill>
                              <a:srgbClr val="0039AC">
                                <a:alpha val="1000"/>
                              </a:srgbClr>
                            </a:solidFill>
                          </a:ln>
                          <a:latin typeface="+mn-lt"/>
                          <a:cs typeface="Arial" panose="020B0604020202020204" pitchFamily="34" charset="0"/>
                        </a:rPr>
                        <a:t>구성 항목</a:t>
                      </a:r>
                      <a:endParaRPr lang="ko-KR" altLang="en-US" sz="6000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6000" dirty="0"/>
                        <a:t>- </a:t>
                      </a:r>
                      <a:r>
                        <a:rPr lang="ko-KR" altLang="en-US" sz="6000" dirty="0"/>
                        <a:t>배경</a:t>
                      </a:r>
                      <a:r>
                        <a:rPr lang="en-US" altLang="ko-KR" sz="6000" dirty="0"/>
                        <a:t>(Background), </a:t>
                      </a:r>
                      <a:r>
                        <a:rPr lang="ko-KR" altLang="en-US" sz="6000" dirty="0"/>
                        <a:t>방법</a:t>
                      </a:r>
                      <a:r>
                        <a:rPr lang="en-US" altLang="ko-KR" sz="6000" dirty="0"/>
                        <a:t>(Methods), </a:t>
                      </a:r>
                      <a:r>
                        <a:rPr lang="ko-KR" altLang="en-US" sz="6000" dirty="0"/>
                        <a:t>결과</a:t>
                      </a:r>
                      <a:r>
                        <a:rPr lang="en-US" altLang="ko-KR" sz="6000" dirty="0"/>
                        <a:t>(Results), </a:t>
                      </a:r>
                      <a:r>
                        <a:rPr lang="ko-KR" altLang="en-US" sz="6000" dirty="0"/>
                        <a:t>결론</a:t>
                      </a:r>
                      <a:r>
                        <a:rPr lang="en-US" altLang="ko-KR" sz="6000" dirty="0"/>
                        <a:t>(Conclusion)</a:t>
                      </a:r>
                    </a:p>
                    <a:p>
                      <a:r>
                        <a:rPr lang="en-US" altLang="ko-KR" sz="6000" dirty="0"/>
                        <a:t>- </a:t>
                      </a:r>
                      <a:r>
                        <a:rPr lang="ko-KR" altLang="en-US" sz="6000" dirty="0"/>
                        <a:t>핵심어</a:t>
                      </a:r>
                      <a:r>
                        <a:rPr lang="en-US" altLang="ko-KR" sz="6000" dirty="0"/>
                        <a:t>(Keywords)</a:t>
                      </a:r>
                      <a:r>
                        <a:rPr lang="ko-KR" altLang="en-US" sz="6000" dirty="0"/>
                        <a:t>는 선택 사항입니다</a:t>
                      </a:r>
                      <a:r>
                        <a:rPr lang="en-US" altLang="ko-KR" sz="6000" dirty="0"/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9942468"/>
                  </a:ext>
                </a:extLst>
              </a:tr>
              <a:tr h="2004034"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60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글꼴</a:t>
                      </a:r>
                      <a:endParaRPr lang="ko-KR" altLang="ko-KR" sz="6000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6000" dirty="0">
                          <a:solidFill>
                            <a:schemeClr val="tx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ko-KR" altLang="ko-KR" sz="600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• </a:t>
                      </a:r>
                      <a:r>
                        <a:rPr lang="en-US" altLang="ko-KR" sz="6000" dirty="0"/>
                        <a:t>Arial, Calibri, Times New Roman</a:t>
                      </a:r>
                      <a:r>
                        <a:rPr lang="ko-KR" altLang="en-US" sz="6000" dirty="0"/>
                        <a:t>과 같은 기본 글꼴을 사용하고</a:t>
                      </a:r>
                      <a:r>
                        <a:rPr lang="en-US" altLang="ko-KR" sz="6000" dirty="0"/>
                        <a:t>, </a:t>
                      </a:r>
                      <a:r>
                        <a:rPr lang="ko-KR" altLang="en-US" sz="6000" dirty="0"/>
                        <a:t>최소 </a:t>
                      </a:r>
                      <a:r>
                        <a:rPr lang="en-US" altLang="ko-KR" sz="6000" b="1" dirty="0"/>
                        <a:t>36</a:t>
                      </a:r>
                      <a:r>
                        <a:rPr lang="ko-KR" altLang="en-US" sz="6000" b="1" dirty="0"/>
                        <a:t>포인트 이상의 크기</a:t>
                      </a:r>
                      <a:r>
                        <a:rPr lang="ko-KR" altLang="en-US" sz="6000" dirty="0"/>
                        <a:t>를 권장합니다</a:t>
                      </a:r>
                      <a:r>
                        <a:rPr lang="en-US" altLang="ko-KR" sz="6000" dirty="0"/>
                        <a:t>.</a:t>
                      </a:r>
                      <a:endParaRPr lang="ko-KR" altLang="ko-KR" sz="6000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4449979"/>
                  </a:ext>
                </a:extLst>
              </a:tr>
              <a:tr h="1649393">
                <a:tc gridSpan="2">
                  <a:txBody>
                    <a:bodyPr/>
                    <a:lstStyle/>
                    <a:p>
                      <a:pPr algn="ctr"/>
                      <a:r>
                        <a:rPr lang="ko-KR" altLang="en-US" sz="6000" dirty="0"/>
                        <a:t>포스터를 제작하실 때 이 안내 상자</a:t>
                      </a:r>
                      <a:r>
                        <a:rPr lang="en-US" altLang="ko-KR" sz="6000" dirty="0"/>
                        <a:t>(Information)</a:t>
                      </a:r>
                      <a:r>
                        <a:rPr lang="ko-KR" altLang="en-US" sz="6000" dirty="0"/>
                        <a:t>는 삭제해 주시기 바랍니다</a:t>
                      </a:r>
                      <a:r>
                        <a:rPr lang="en-US" altLang="ko-KR" sz="6000" dirty="0"/>
                        <a:t>.</a:t>
                      </a:r>
                      <a:endParaRPr lang="en-US" altLang="ko-KR" sz="6000" b="1" dirty="0">
                        <a:solidFill>
                          <a:srgbClr val="FFFF00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4848801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1B3A51A0-C402-F658-2159-C274C378F261}"/>
              </a:ext>
            </a:extLst>
          </p:cNvPr>
          <p:cNvSpPr txBox="1"/>
          <p:nvPr/>
        </p:nvSpPr>
        <p:spPr>
          <a:xfrm>
            <a:off x="-1" y="1522050"/>
            <a:ext cx="30275212" cy="144655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8800" b="1" kern="100" dirty="0">
                <a:ln>
                  <a:solidFill>
                    <a:srgbClr val="000000">
                      <a:alpha val="1000"/>
                    </a:srgbClr>
                  </a:solidFill>
                </a:ln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Title</a:t>
            </a:r>
            <a:endParaRPr lang="ko-KR" altLang="ko-KR" sz="8800" kern="100" dirty="0">
              <a:ln>
                <a:solidFill>
                  <a:srgbClr val="000000">
                    <a:alpha val="1000"/>
                  </a:srgbClr>
                </a:solidFill>
              </a:ln>
              <a:latin typeface="Century" panose="020406040505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3F9378D-B359-BF24-41DD-4422E04BEFB8}"/>
              </a:ext>
            </a:extLst>
          </p:cNvPr>
          <p:cNvSpPr txBox="1"/>
          <p:nvPr/>
        </p:nvSpPr>
        <p:spPr>
          <a:xfrm>
            <a:off x="1" y="4197068"/>
            <a:ext cx="3027521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8767" marR="1097534" algn="ctr" latinLnBrk="1"/>
            <a:r>
              <a:rPr lang="en-US" altLang="ko-KR" sz="6000" b="1" u="sng" kern="100" dirty="0" err="1">
                <a:ln>
                  <a:solidFill>
                    <a:srgbClr val="000000">
                      <a:alpha val="1000"/>
                    </a:srgbClr>
                  </a:solidFill>
                </a:ln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Gildong</a:t>
            </a:r>
            <a:r>
              <a:rPr lang="en-US" altLang="ko-KR" sz="6000" b="1" u="sng" kern="100" dirty="0">
                <a:ln>
                  <a:solidFill>
                    <a:srgbClr val="000000">
                      <a:alpha val="1000"/>
                    </a:srgbClr>
                  </a:solidFill>
                </a:ln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 Hong</a:t>
            </a:r>
            <a:r>
              <a:rPr lang="en-US" altLang="ko-KR" sz="6000" b="1" u="sng" kern="100" baseline="30000" dirty="0">
                <a:ln>
                  <a:solidFill>
                    <a:srgbClr val="000000">
                      <a:alpha val="1000"/>
                    </a:srgbClr>
                  </a:solidFill>
                </a:ln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1</a:t>
            </a:r>
            <a:r>
              <a:rPr lang="en-US" altLang="ko-KR" sz="6000" b="1" kern="100" dirty="0">
                <a:ln>
                  <a:solidFill>
                    <a:srgbClr val="000000">
                      <a:alpha val="1000"/>
                    </a:srgbClr>
                  </a:solidFill>
                </a:ln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, Jessica Kim</a:t>
            </a:r>
            <a:r>
              <a:rPr lang="en-US" altLang="ko-KR" sz="6000" b="1" kern="100" baseline="30000" dirty="0">
                <a:ln>
                  <a:solidFill>
                    <a:srgbClr val="000000">
                      <a:alpha val="1000"/>
                    </a:srgbClr>
                  </a:solidFill>
                </a:ln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2</a:t>
            </a:r>
            <a:endParaRPr lang="ko-KR" altLang="ko-KR" sz="6000" kern="100" dirty="0">
              <a:ln>
                <a:solidFill>
                  <a:srgbClr val="000000">
                    <a:alpha val="1000"/>
                  </a:srgbClr>
                </a:solidFill>
              </a:ln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548767" marR="1097534" algn="ctr" latinLnBrk="1"/>
            <a:r>
              <a:rPr lang="en-US" altLang="ko-KR" sz="4800" b="1" i="1" kern="100" dirty="0">
                <a:ln>
                  <a:solidFill>
                    <a:srgbClr val="000000">
                      <a:alpha val="1000"/>
                    </a:srgbClr>
                  </a:solidFill>
                </a:ln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(Please underline the name of presenting author)</a:t>
            </a:r>
            <a:endParaRPr lang="ko-KR" altLang="ko-KR" sz="4800" b="1" kern="100" dirty="0">
              <a:ln>
                <a:solidFill>
                  <a:srgbClr val="000000">
                    <a:alpha val="1000"/>
                  </a:srgbClr>
                </a:solidFill>
              </a:ln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548767" marR="1097534" algn="ctr" latinLnBrk="1"/>
            <a:r>
              <a:rPr lang="en-US" altLang="ko-KR" sz="4800" b="1" i="1" kern="100" baseline="30000" dirty="0">
                <a:ln>
                  <a:solidFill>
                    <a:srgbClr val="000000">
                      <a:alpha val="1000"/>
                    </a:srgbClr>
                  </a:solidFill>
                </a:ln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1</a:t>
            </a:r>
            <a:r>
              <a:rPr lang="en-US" altLang="ko-KR" sz="4800" b="1" i="1" kern="100" dirty="0">
                <a:ln>
                  <a:solidFill>
                    <a:srgbClr val="000000">
                      <a:alpha val="1000"/>
                    </a:srgbClr>
                  </a:solidFill>
                </a:ln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Department, Affiliation, Country, </a:t>
            </a:r>
            <a:r>
              <a:rPr lang="en-US" altLang="ko-KR" sz="4800" b="1" i="1" kern="100" baseline="30000" dirty="0">
                <a:ln>
                  <a:solidFill>
                    <a:srgbClr val="000000">
                      <a:alpha val="1000"/>
                    </a:srgbClr>
                  </a:solidFill>
                </a:ln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2</a:t>
            </a:r>
            <a:r>
              <a:rPr lang="en-US" altLang="ko-KR" sz="4800" b="1" i="1" kern="100" dirty="0">
                <a:ln>
                  <a:solidFill>
                    <a:srgbClr val="000000">
                      <a:alpha val="1000"/>
                    </a:srgbClr>
                  </a:solidFill>
                </a:ln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Department, Affiliation, Country</a:t>
            </a:r>
            <a:endParaRPr lang="ko-KR" altLang="ko-KR" sz="4800" b="1" kern="100" dirty="0">
              <a:ln>
                <a:solidFill>
                  <a:srgbClr val="000000">
                    <a:alpha val="1000"/>
                  </a:srgbClr>
                </a:solidFill>
              </a:ln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pic>
        <p:nvPicPr>
          <p:cNvPr id="23" name="그림 22" descr="텍스트, 폰트, 스크린샷, 블랙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AFCFB1A-137A-6775-5386-29152C054C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77" y="76786"/>
            <a:ext cx="8220630" cy="1925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044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1256</TotalTime>
  <Words>122</Words>
  <Application>Microsoft Office PowerPoint</Application>
  <PresentationFormat>사용자 지정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맑은 고딕</vt:lpstr>
      <vt:lpstr>Arial</vt:lpstr>
      <vt:lpstr>Calibri</vt:lpstr>
      <vt:lpstr>Calibri Light</vt:lpstr>
      <vt:lpstr>Century</vt:lpstr>
      <vt:lpstr>Times New Roman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 바다</dc:creator>
  <cp:lastModifiedBy>유영진</cp:lastModifiedBy>
  <cp:revision>61</cp:revision>
  <dcterms:created xsi:type="dcterms:W3CDTF">2022-11-11T07:59:50Z</dcterms:created>
  <dcterms:modified xsi:type="dcterms:W3CDTF">2026-02-05T05:15:43Z</dcterms:modified>
</cp:coreProperties>
</file>