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4A9D"/>
    <a:srgbClr val="0B7EAA"/>
    <a:srgbClr val="0039AC"/>
    <a:srgbClr val="FAFCFE"/>
    <a:srgbClr val="8BD8E9"/>
    <a:srgbClr val="167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403" autoAdjust="0"/>
  </p:normalViewPr>
  <p:slideViewPr>
    <p:cSldViewPr snapToGrid="0" showGuides="1">
      <p:cViewPr varScale="1">
        <p:scale>
          <a:sx n="17" d="100"/>
          <a:sy n="17" d="100"/>
        </p:scale>
        <p:origin x="3120" y="150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59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68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255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05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38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96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55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39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60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00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911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932E5-3E63-4F7E-B20A-72D271D27EBC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93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84A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6F10ADD-C272-D900-F83F-A7698611B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4850" y="483161"/>
            <a:ext cx="2286000" cy="1490870"/>
          </a:xfrm>
          <a:prstGeom prst="rect">
            <a:avLst/>
          </a:prstGeom>
        </p:spPr>
      </p:pic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CE2B398C-F673-4FCD-FB50-088B332A8CF9}"/>
              </a:ext>
            </a:extLst>
          </p:cNvPr>
          <p:cNvSpPr/>
          <p:nvPr/>
        </p:nvSpPr>
        <p:spPr>
          <a:xfrm>
            <a:off x="177729" y="6487012"/>
            <a:ext cx="29919753" cy="360310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2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3907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950AB0-0B71-9361-18A0-E233F70C68DB}"/>
              </a:ext>
            </a:extLst>
          </p:cNvPr>
          <p:cNvSpPr txBox="1"/>
          <p:nvPr/>
        </p:nvSpPr>
        <p:spPr>
          <a:xfrm>
            <a:off x="3581400" y="1264308"/>
            <a:ext cx="23006715" cy="14465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Title</a:t>
            </a:r>
            <a:r>
              <a:rPr lang="en-US" altLang="ko-KR" sz="54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ko-KR" altLang="en-US" sz="54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영문으로 작성하여 주십시오</a:t>
            </a:r>
            <a:r>
              <a:rPr lang="en-US" altLang="ko-KR" sz="54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.)</a:t>
            </a:r>
            <a:endParaRPr lang="ko-KR" altLang="ko-KR" sz="88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rgbClr val="FFFF00"/>
              </a:solidFill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7CEC1F-3D33-ED84-8821-CA2C3D21BC8C}"/>
              </a:ext>
            </a:extLst>
          </p:cNvPr>
          <p:cNvSpPr txBox="1"/>
          <p:nvPr/>
        </p:nvSpPr>
        <p:spPr>
          <a:xfrm>
            <a:off x="1" y="2983108"/>
            <a:ext cx="3027521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algn="ctr" latinLnBrk="1"/>
            <a:r>
              <a:rPr lang="en-US" altLang="ko-KR" sz="6000" b="1" u="sng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Gildong Hong</a:t>
            </a:r>
            <a:r>
              <a:rPr lang="en-US" altLang="ko-KR" sz="6000" b="1" u="sng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, Jessica Kim</a:t>
            </a:r>
            <a:r>
              <a:rPr lang="en-US" altLang="ko-KR" sz="6000" b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endParaRPr lang="ko-KR" altLang="ko-KR" sz="60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발표저자의 경우</a:t>
            </a:r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, </a:t>
            </a:r>
            <a:r>
              <a:rPr lang="ko-KR" altLang="en-US" sz="4800" b="1" u="sng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밑줄</a:t>
            </a:r>
            <a:r>
              <a:rPr lang="ko-KR" altLang="en-US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로 표시하여 주십시오</a:t>
            </a:r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.)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rgbClr val="FFFF00"/>
              </a:solidFill>
              <a:latin typeface="+mn-ea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Country, </a:t>
            </a:r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</a:t>
            </a:r>
          </a:p>
          <a:p>
            <a:pPr marL="548767" marR="1097534" algn="ctr" latinLnBrk="1"/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(</a:t>
            </a:r>
            <a:r>
              <a:rPr lang="ko-KR" altLang="en-US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성함과 소속은 국문</a:t>
            </a:r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/</a:t>
            </a:r>
            <a:r>
              <a:rPr lang="ko-KR" altLang="en-US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영문 중 선택하시어 작성하여 주십시오</a:t>
            </a:r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.)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C39F3B-F747-AFD1-9DDE-2D73997D3DD2}"/>
              </a:ext>
            </a:extLst>
          </p:cNvPr>
          <p:cNvSpPr txBox="1"/>
          <p:nvPr/>
        </p:nvSpPr>
        <p:spPr>
          <a:xfrm>
            <a:off x="355459" y="7768310"/>
            <a:ext cx="14972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Ex) Background</a:t>
            </a:r>
            <a:endParaRPr lang="ko-KR" altLang="ko-KR" sz="6000" b="1" kern="100" dirty="0">
              <a:ln>
                <a:solidFill>
                  <a:srgbClr val="000000">
                    <a:alpha val="1000"/>
                  </a:srgbClr>
                </a:solidFill>
              </a:ln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A15134-3970-F33A-EFC7-4DF3F89BB944}"/>
              </a:ext>
            </a:extLst>
          </p:cNvPr>
          <p:cNvSpPr txBox="1"/>
          <p:nvPr/>
        </p:nvSpPr>
        <p:spPr>
          <a:xfrm>
            <a:off x="355459" y="8987173"/>
            <a:ext cx="14972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4000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Ex) Body Contents </a:t>
            </a:r>
            <a:endParaRPr lang="ko-KR" altLang="ko-KR" sz="4000" kern="100" dirty="0">
              <a:ln>
                <a:solidFill>
                  <a:srgbClr val="000000">
                    <a:alpha val="1000"/>
                  </a:srgbClr>
                </a:solidFill>
              </a:ln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25DED1-6852-830A-E80D-85895BAC46A3}"/>
              </a:ext>
            </a:extLst>
          </p:cNvPr>
          <p:cNvSpPr txBox="1"/>
          <p:nvPr/>
        </p:nvSpPr>
        <p:spPr>
          <a:xfrm>
            <a:off x="1351204" y="10925578"/>
            <a:ext cx="27909596" cy="167127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39AC"/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5400" b="1" dirty="0">
                <a:ln>
                  <a:solidFill>
                    <a:srgbClr val="0039AC">
                      <a:alpha val="1000"/>
                    </a:srgbClr>
                  </a:solidFill>
                </a:ln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※ </a:t>
            </a:r>
            <a:r>
              <a:rPr lang="ko-KR" altLang="en-US" sz="5400" b="1" dirty="0">
                <a:ln>
                  <a:solidFill>
                    <a:srgbClr val="0039AC">
                      <a:alpha val="1000"/>
                    </a:srgbClr>
                  </a:solidFill>
                </a:ln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작성 및 제출 안내</a:t>
            </a:r>
            <a:endParaRPr lang="en-US" altLang="ko-KR" sz="5400" b="1" dirty="0">
              <a:ln>
                <a:solidFill>
                  <a:srgbClr val="0039AC">
                    <a:alpha val="1000"/>
                  </a:srgbClr>
                </a:solidFill>
              </a:ln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lvl="1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제목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(Title)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은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영문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으로 작성하여 주십시오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성함과 소속은 </a:t>
            </a:r>
            <a:r>
              <a:rPr lang="ko-KR" altLang="en-US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국</a:t>
            </a:r>
            <a:r>
              <a:rPr lang="en-US" altLang="ko-KR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영문 중 선택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하시어 작성하여 주십시오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언어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본문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국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영문 중 선택</a:t>
            </a:r>
            <a:endParaRPr lang="en-US" altLang="ko-KR" sz="4800" dirty="0">
              <a:ln>
                <a:solidFill>
                  <a:srgbClr val="0039AC">
                    <a:alpha val="1000"/>
                  </a:srgb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Font: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기본 글자체로 작성하여 주십시오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3">
              <a:lnSpc>
                <a:spcPct val="150000"/>
              </a:lnSpc>
            </a:pP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국문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맑은 고딕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돋움체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바탕체 등</a:t>
            </a:r>
            <a:endParaRPr lang="en-US" altLang="ko-KR" sz="4800" dirty="0">
              <a:ln>
                <a:solidFill>
                  <a:srgbClr val="0039AC">
                    <a:alpha val="1000"/>
                  </a:srgb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ct val="150000"/>
              </a:lnSpc>
            </a:pP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영문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Arial, Calibri, Times New Roman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등</a:t>
            </a:r>
            <a:endParaRPr lang="en-US" altLang="ko-KR" sz="4800" dirty="0">
              <a:ln>
                <a:solidFill>
                  <a:srgbClr val="0039AC">
                    <a:alpha val="1000"/>
                  </a:srgb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글자 크기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최소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36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~ 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필수 요소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본문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): Background, Methods &amp; Materials, Results, Conclusions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선택사항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Keywords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포스터 전시를 위한 최종 파일은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와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PDF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파일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종으로 제출하여 주시기 바랍니다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>
              <a:lnSpc>
                <a:spcPct val="150000"/>
              </a:lnSpc>
            </a:pP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파일명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초록접수번호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초록 제목</a:t>
            </a:r>
          </a:p>
          <a:p>
            <a:pPr lvl="2">
              <a:lnSpc>
                <a:spcPct val="150000"/>
              </a:lnSpc>
            </a:pP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제출기한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2025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월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일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금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lnSpc>
                <a:spcPct val="150000"/>
              </a:lnSpc>
            </a:pPr>
            <a:r>
              <a:rPr lang="en-US" altLang="ko-KR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※ </a:t>
            </a:r>
            <a:r>
              <a:rPr lang="ko-KR" altLang="en-US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본 학술대회는 </a:t>
            </a:r>
            <a:r>
              <a:rPr lang="en-US" altLang="ko-KR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E-poster</a:t>
            </a:r>
            <a:r>
              <a:rPr lang="ko-KR" altLang="en-US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로 진행 </a:t>
            </a:r>
            <a:r>
              <a:rPr lang="ko-KR" altLang="en-US" sz="4800" b="1" u="sng" dirty="0" err="1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되오니</a:t>
            </a:r>
            <a:r>
              <a:rPr lang="en-US" altLang="ko-KR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별도의 인쇄가 필요하지 않은 점 참고 부탁드립니다</a:t>
            </a:r>
            <a:r>
              <a:rPr lang="en-US" altLang="ko-KR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>
              <a:lnSpc>
                <a:spcPct val="150000"/>
              </a:lnSpc>
            </a:pPr>
            <a:r>
              <a:rPr lang="ko-KR" altLang="en-US" sz="4800" b="1" dirty="0" err="1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제출처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ksso@into-on.com</a:t>
            </a:r>
            <a:endParaRPr lang="en-US" altLang="ko-KR" sz="4800" dirty="0">
              <a:ln>
                <a:solidFill>
                  <a:srgbClr val="0039AC">
                    <a:alpha val="1000"/>
                  </a:srgbClr>
                </a:solidFill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14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753</TotalTime>
  <Words>193</Words>
  <Application>Microsoft Office PowerPoint</Application>
  <PresentationFormat>사용자 지정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Century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바다</dc:creator>
  <cp:lastModifiedBy>user</cp:lastModifiedBy>
  <cp:revision>48</cp:revision>
  <dcterms:created xsi:type="dcterms:W3CDTF">2022-11-11T07:59:50Z</dcterms:created>
  <dcterms:modified xsi:type="dcterms:W3CDTF">2025-02-04T08:26:35Z</dcterms:modified>
</cp:coreProperties>
</file>